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Montserrat" pitchFamily="2" charset="77"/>
      <p:regular r:id="rId6"/>
    </p:embeddedFont>
    <p:embeddedFont>
      <p:font typeface="Montserrat Bold" pitchFamily="2" charset="77"/>
      <p:regular r:id="rId7"/>
      <p:bold r:id="rId8"/>
    </p:embeddedFont>
    <p:embeddedFont>
      <p:font typeface="Montserrat Ultra-Bold" pitchFamily="2" charset="77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55" autoAdjust="0"/>
  </p:normalViewPr>
  <p:slideViewPr>
    <p:cSldViewPr>
      <p:cViewPr>
        <p:scale>
          <a:sx n="21" d="100"/>
          <a:sy n="21" d="100"/>
        </p:scale>
        <p:origin x="3736" y="1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eg"/><Relationship Id="rId7" Type="http://schemas.openxmlformats.org/officeDocument/2006/relationships/image" Target="../media/image7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178174" y="6022895"/>
            <a:ext cx="9643768" cy="1928754"/>
          </a:xfrm>
          <a:custGeom>
            <a:avLst/>
            <a:gdLst/>
            <a:ahLst/>
            <a:cxnLst/>
            <a:rect l="l" t="t" r="r" b="b"/>
            <a:pathLst>
              <a:path w="9643768" h="1928754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4947843" y="2960535"/>
            <a:ext cx="8392313" cy="6021485"/>
          </a:xfrm>
          <a:custGeom>
            <a:avLst/>
            <a:gdLst/>
            <a:ahLst/>
            <a:cxnLst/>
            <a:rect l="l" t="t" r="r" b="b"/>
            <a:pathLst>
              <a:path w="8392313" h="6021485">
                <a:moveTo>
                  <a:pt x="0" y="0"/>
                </a:moveTo>
                <a:lnTo>
                  <a:pt x="8392314" y="0"/>
                </a:lnTo>
                <a:lnTo>
                  <a:pt x="8392314" y="6021485"/>
                </a:lnTo>
                <a:lnTo>
                  <a:pt x="0" y="6021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882582" y="-45555"/>
            <a:ext cx="14879123" cy="24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60"/>
              </a:lnSpc>
              <a:spcBef>
                <a:spcPct val="0"/>
              </a:spcBef>
            </a:pPr>
            <a:r>
              <a:rPr lang="en-US" sz="14400" b="1" spc="1108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Bike dataset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-3276600" y="468826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28700" y="8159115"/>
            <a:ext cx="2890443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Michea C.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Julian C.</a:t>
            </a: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Andrea M.</a:t>
            </a:r>
          </a:p>
        </p:txBody>
      </p:sp>
      <p:sp>
        <p:nvSpPr>
          <p:cNvPr id="8" name="Freeform 8"/>
          <p:cNvSpPr/>
          <p:nvPr/>
        </p:nvSpPr>
        <p:spPr>
          <a:xfrm rot="-10800000" flipH="1" flipV="1">
            <a:off x="13639800" y="8724901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V="1">
            <a:off x="7165429" y="1467571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1864923" y="2341692"/>
            <a:ext cx="4497337" cy="5711133"/>
            <a:chOff x="0" y="0"/>
            <a:chExt cx="1184484" cy="1504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4484" cy="1504167"/>
            </a:xfrm>
            <a:custGeom>
              <a:avLst/>
              <a:gdLst/>
              <a:ahLst/>
              <a:cxnLst/>
              <a:rect l="l" t="t" r="r" b="b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03048" y="2574074"/>
            <a:ext cx="5246370" cy="5246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5399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890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63823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82100" y="3376937"/>
            <a:ext cx="8564284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from Kaggle, scraped from Bikez.com</a:t>
            </a:r>
          </a:p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38'000 rows, 99 columns</a:t>
            </a:r>
          </a:p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endParaRPr lang="en-US" sz="4000" b="1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endParaRPr lang="en-US" sz="4000" b="1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82100" y="2641607"/>
            <a:ext cx="797725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First Dataset</a:t>
            </a:r>
          </a:p>
        </p:txBody>
      </p:sp>
      <p:sp>
        <p:nvSpPr>
          <p:cNvPr id="15" name="Freeform 15"/>
          <p:cNvSpPr/>
          <p:nvPr/>
        </p:nvSpPr>
        <p:spPr>
          <a:xfrm rot="-10800000" flipH="1" flipV="1">
            <a:off x="16523309" y="2294067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 flipH="1">
            <a:off x="-2834137" y="8563527"/>
            <a:ext cx="6947729" cy="1389546"/>
          </a:xfrm>
          <a:custGeom>
            <a:avLst/>
            <a:gdLst/>
            <a:ahLst/>
            <a:cxnLst/>
            <a:rect l="l" t="t" r="r" b="b"/>
            <a:pathLst>
              <a:path w="6947729" h="1389546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9182100" y="6904799"/>
            <a:ext cx="8564284" cy="67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Accidents involving bikes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82100" y="6169469"/>
            <a:ext cx="797725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Planned 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74752"/>
            <a:ext cx="1010883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 each row represents?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3496992" y="-73152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15787318" y="5001616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AutoShape 7"/>
          <p:cNvSpPr/>
          <p:nvPr/>
        </p:nvSpPr>
        <p:spPr>
          <a:xfrm flipV="1">
            <a:off x="7165429" y="1508052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695399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5890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63823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2334" y="2538657"/>
            <a:ext cx="15494609" cy="1032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Each row corresponds to one motorcycle record and carries all of its attributes: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Identity &amp; Classification</a:t>
            </a:r>
          </a:p>
          <a:p>
            <a:pPr marL="1381751" lvl="2" indent="-460584" algn="l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Model, Year, Category, Comments, Modifications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Dynamics</a:t>
            </a:r>
          </a:p>
          <a:p>
            <a:pPr marL="1381751" lvl="2" indent="-460584" algn="l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Power (HP/kW), Torque, 0–100 km/h, Top speed, ecc. 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 &amp; Drivetrain</a:t>
            </a:r>
          </a:p>
          <a:p>
            <a:pPr marL="1381751" lvl="2" indent="-460584" algn="l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 type, Fuel system/control, Cooling, Gearbox/Transmission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Economy, Emissions &amp; Features</a:t>
            </a:r>
          </a:p>
          <a:p>
            <a:pPr marL="1381751" lvl="2" indent="-460584" algn="l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Fuel consumption, Greenhouse gases, Fuel capacity, ecc. </a:t>
            </a:r>
          </a:p>
          <a:p>
            <a:pPr algn="l">
              <a:lnSpc>
                <a:spcPts val="5740"/>
              </a:lnSpc>
            </a:pPr>
            <a:endParaRPr lang="en-US" sz="3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5740"/>
              </a:lnSpc>
            </a:pPr>
            <a:endParaRPr lang="en-US" sz="3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7139"/>
              </a:lnSpc>
            </a:pPr>
            <a:endParaRPr lang="en-US" sz="3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87318" y="8644890"/>
            <a:ext cx="147198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16333" y="4110280"/>
            <a:ext cx="3554537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Relation between cost and: CV, brand, type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738406" y="3404893"/>
            <a:ext cx="1697205" cy="2155268"/>
            <a:chOff x="0" y="0"/>
            <a:chExt cx="1184484" cy="1504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4484" cy="1504167"/>
            </a:xfrm>
            <a:custGeom>
              <a:avLst/>
              <a:gdLst/>
              <a:ahLst/>
              <a:cxnLst/>
              <a:rect l="l" t="t" r="r" b="b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lIns="21696" tIns="21696" rIns="21696" bIns="21696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28270" y="3492590"/>
            <a:ext cx="1979876" cy="197987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95057" y="4140760"/>
            <a:ext cx="355453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Relation between CV and fatalities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532870" y="3404893"/>
            <a:ext cx="1697205" cy="2155268"/>
            <a:chOff x="0" y="0"/>
            <a:chExt cx="1184484" cy="15041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4484" cy="1504167"/>
            </a:xfrm>
            <a:custGeom>
              <a:avLst/>
              <a:gdLst/>
              <a:ahLst/>
              <a:cxnLst/>
              <a:rect l="l" t="t" r="r" b="b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lIns="21696" tIns="21696" rIns="21696" bIns="21696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22734" y="3492590"/>
            <a:ext cx="1979876" cy="197987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440764" y="1992367"/>
            <a:ext cx="740647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Planned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76726" y="6756867"/>
            <a:ext cx="3554537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Relation between Bike brands and accidents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738406" y="6184444"/>
            <a:ext cx="1697205" cy="2155268"/>
            <a:chOff x="0" y="0"/>
            <a:chExt cx="1184484" cy="15041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84484" cy="1504167"/>
            </a:xfrm>
            <a:custGeom>
              <a:avLst/>
              <a:gdLst/>
              <a:ahLst/>
              <a:cxnLst/>
              <a:rect l="l" t="t" r="r" b="b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lIns="21696" tIns="21696" rIns="21696" bIns="21696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828270" y="6272140"/>
            <a:ext cx="1979876" cy="197987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995057" y="6966417"/>
            <a:ext cx="355453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 analysis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532870" y="6184444"/>
            <a:ext cx="1697205" cy="2155268"/>
            <a:chOff x="0" y="0"/>
            <a:chExt cx="1184484" cy="15041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84484" cy="1504167"/>
            </a:xfrm>
            <a:custGeom>
              <a:avLst/>
              <a:gdLst/>
              <a:ahLst/>
              <a:cxnLst/>
              <a:rect l="l" t="t" r="r" b="b"/>
              <a:pathLst>
                <a:path w="1184484" h="1504167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lIns="21696" tIns="21696" rIns="21696" bIns="21696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22734" y="6272140"/>
            <a:ext cx="1979876" cy="197987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8" name="Freeform 28"/>
          <p:cNvSpPr/>
          <p:nvPr/>
        </p:nvSpPr>
        <p:spPr>
          <a:xfrm flipH="1">
            <a:off x="-3496992" y="-73152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787318" y="5001616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0" name="Freeform 30"/>
          <p:cNvSpPr/>
          <p:nvPr/>
        </p:nvSpPr>
        <p:spPr>
          <a:xfrm>
            <a:off x="1028700" y="1071258"/>
            <a:ext cx="427269" cy="427269"/>
          </a:xfrm>
          <a:custGeom>
            <a:avLst/>
            <a:gdLst/>
            <a:ahLst/>
            <a:cxnLst/>
            <a:rect l="l" t="t" r="r" b="b"/>
            <a:pathLst>
              <a:path w="427269" h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1" name="AutoShape 31"/>
          <p:cNvSpPr/>
          <p:nvPr/>
        </p:nvSpPr>
        <p:spPr>
          <a:xfrm flipV="1">
            <a:off x="8585558" y="1489002"/>
            <a:ext cx="947312" cy="0"/>
          </a:xfrm>
          <a:prstGeom prst="line">
            <a:avLst/>
          </a:prstGeom>
          <a:ln w="19050" cap="flat">
            <a:solidFill>
              <a:srgbClr val="9676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2" name="TextBox 32"/>
          <p:cNvSpPr txBox="1"/>
          <p:nvPr/>
        </p:nvSpPr>
        <p:spPr>
          <a:xfrm>
            <a:off x="6953994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58909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963823" y="1054590"/>
            <a:ext cx="13701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Macintosh PowerPoint</Application>
  <PresentationFormat>Personalizzato</PresentationFormat>
  <Paragraphs>42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10" baseType="lpstr">
      <vt:lpstr>Montserrat Ultra-Bold</vt:lpstr>
      <vt:lpstr>Arial</vt:lpstr>
      <vt:lpstr>Calibri</vt:lpstr>
      <vt:lpstr>Montserrat</vt:lpstr>
      <vt:lpstr>Montserrat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dataset</dc:title>
  <cp:lastModifiedBy>Colautti Michea</cp:lastModifiedBy>
  <cp:revision>2</cp:revision>
  <dcterms:created xsi:type="dcterms:W3CDTF">2006-08-16T00:00:00Z</dcterms:created>
  <dcterms:modified xsi:type="dcterms:W3CDTF">2025-05-15T06:58:07Z</dcterms:modified>
  <dc:identifier>DAGm72XGZMM</dc:identifier>
</cp:coreProperties>
</file>